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sldIdLst>
    <p:sldId id="261" r:id="rId2"/>
    <p:sldId id="257" r:id="rId3"/>
    <p:sldId id="262" r:id="rId4"/>
  </p:sldIdLst>
  <p:sldSz cx="18288000" cy="10287000"/>
  <p:notesSz cx="6858000" cy="9144000"/>
  <p:embeddedFontLst>
    <p:embeddedFont>
      <p:font typeface="Bahnschrift Light Condensed" panose="020B0502040204020203" pitchFamily="34" charset="0"/>
      <p:regular r:id="rId6"/>
    </p:embeddedFont>
    <p:embeddedFont>
      <p:font typeface="Hilda" panose="020B0604020202020204" charset="-78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F3B"/>
    <a:srgbClr val="E4E3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1" autoAdjust="0"/>
    <p:restoredTop sz="94622" autoAdjust="0"/>
  </p:normalViewPr>
  <p:slideViewPr>
    <p:cSldViewPr>
      <p:cViewPr varScale="1">
        <p:scale>
          <a:sx n="49" d="100"/>
          <a:sy n="49" d="100"/>
        </p:scale>
        <p:origin x="552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EDA919-C232-44EE-9FAD-633A27FE97A0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83B42-9D63-41C4-86DC-8242D9C0D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741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D83B42-9D63-41C4-86DC-8242D9C0D6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28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293E114-FA5C-56BB-7613-67A725100428}"/>
              </a:ext>
            </a:extLst>
          </p:cNvPr>
          <p:cNvSpPr/>
          <p:nvPr/>
        </p:nvSpPr>
        <p:spPr>
          <a:xfrm>
            <a:off x="1054712" y="8015382"/>
            <a:ext cx="8455035" cy="382886"/>
          </a:xfrm>
          <a:prstGeom prst="roundRect">
            <a:avLst>
              <a:gd name="adj" fmla="val 46077"/>
            </a:avLst>
          </a:prstGeom>
          <a:gradFill>
            <a:gsLst>
              <a:gs pos="100000">
                <a:schemeClr val="accent1">
                  <a:lumMod val="5000"/>
                  <a:lumOff val="95000"/>
                  <a:alpha val="30000"/>
                </a:schemeClr>
              </a:gs>
              <a:gs pos="0">
                <a:schemeClr val="bg1">
                  <a:lumMod val="95000"/>
                  <a:alpha val="30000"/>
                </a:schemeClr>
              </a:gs>
            </a:gsLst>
            <a:lin ang="10800000" scaled="1"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B6AC51F1-175D-A6B7-0F7C-BD40E2A7C365}"/>
              </a:ext>
            </a:extLst>
          </p:cNvPr>
          <p:cNvSpPr/>
          <p:nvPr/>
        </p:nvSpPr>
        <p:spPr>
          <a:xfrm>
            <a:off x="916985" y="3996938"/>
            <a:ext cx="15392400" cy="355558"/>
          </a:xfrm>
          <a:prstGeom prst="roundRect">
            <a:avLst>
              <a:gd name="adj" fmla="val 46077"/>
            </a:avLst>
          </a:prstGeom>
          <a:gradFill>
            <a:gsLst>
              <a:gs pos="100000">
                <a:schemeClr val="accent1">
                  <a:lumMod val="5000"/>
                  <a:lumOff val="95000"/>
                  <a:alpha val="30000"/>
                </a:schemeClr>
              </a:gs>
              <a:gs pos="0">
                <a:schemeClr val="bg1">
                  <a:lumMod val="95000"/>
                  <a:alpha val="30000"/>
                </a:schemeClr>
              </a:gs>
            </a:gsLst>
            <a:lin ang="10800000" scaled="1"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054712" y="7462573"/>
            <a:ext cx="2800086" cy="9105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132"/>
              </a:lnSpc>
              <a:spcBef>
                <a:spcPct val="0"/>
              </a:spcBef>
            </a:pPr>
            <a:r>
              <a:rPr lang="en-US" sz="5094" dirty="0">
                <a:solidFill>
                  <a:schemeClr val="bg1"/>
                </a:solidFill>
                <a:latin typeface="Hilda"/>
                <a:ea typeface="Hilda"/>
                <a:cs typeface="Hilda"/>
                <a:sym typeface="Hilda"/>
              </a:rPr>
              <a:t>Presenter: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086862-2377-D07F-9D15-D8FFEF645CB3}"/>
              </a:ext>
            </a:extLst>
          </p:cNvPr>
          <p:cNvSpPr txBox="1"/>
          <p:nvPr/>
        </p:nvSpPr>
        <p:spPr>
          <a:xfrm>
            <a:off x="4493215" y="7563883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Bahnschrift Light Condensed" panose="020B0502040204020203" pitchFamily="34" charset="0"/>
              </a:rPr>
              <a:t>[Your Name]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E356F9B3-2CED-7780-5AE5-1AA91F7BEC9F}"/>
              </a:ext>
            </a:extLst>
          </p:cNvPr>
          <p:cNvSpPr txBox="1"/>
          <p:nvPr/>
        </p:nvSpPr>
        <p:spPr>
          <a:xfrm>
            <a:off x="1099129" y="3441990"/>
            <a:ext cx="1237766" cy="9105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132"/>
              </a:lnSpc>
              <a:spcBef>
                <a:spcPct val="0"/>
              </a:spcBef>
            </a:pPr>
            <a:r>
              <a:rPr lang="en-US" sz="5094" dirty="0">
                <a:solidFill>
                  <a:schemeClr val="bg1"/>
                </a:solidFill>
                <a:latin typeface="Hilda"/>
                <a:ea typeface="Hilda"/>
                <a:cs typeface="Hilda"/>
                <a:sym typeface="Hilda"/>
              </a:rPr>
              <a:t>Title: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26D5F6-44AF-F597-A24E-86835371144F}"/>
              </a:ext>
            </a:extLst>
          </p:cNvPr>
          <p:cNvSpPr txBox="1"/>
          <p:nvPr/>
        </p:nvSpPr>
        <p:spPr>
          <a:xfrm>
            <a:off x="4343400" y="3543300"/>
            <a:ext cx="11171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Bahnschrift Light Condensed" panose="020B0502040204020203" pitchFamily="34" charset="0"/>
              </a:rPr>
              <a:t>[Conference Topic]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75ADD5E-DF48-B82A-FCD5-3F97A57378FB}"/>
              </a:ext>
            </a:extLst>
          </p:cNvPr>
          <p:cNvSpPr/>
          <p:nvPr/>
        </p:nvSpPr>
        <p:spPr>
          <a:xfrm>
            <a:off x="1069965" y="6056014"/>
            <a:ext cx="8455035" cy="382886"/>
          </a:xfrm>
          <a:prstGeom prst="roundRect">
            <a:avLst>
              <a:gd name="adj" fmla="val 46077"/>
            </a:avLst>
          </a:prstGeom>
          <a:gradFill>
            <a:gsLst>
              <a:gs pos="100000">
                <a:schemeClr val="accent1">
                  <a:lumMod val="5000"/>
                  <a:lumOff val="95000"/>
                  <a:alpha val="30000"/>
                </a:schemeClr>
              </a:gs>
              <a:gs pos="0">
                <a:schemeClr val="bg1">
                  <a:lumMod val="95000"/>
                  <a:alpha val="30000"/>
                </a:schemeClr>
              </a:gs>
            </a:gsLst>
            <a:lin ang="10800000" scaled="1"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E80214E7-DCAF-9C0D-8A7C-20AEA1CFEADA}"/>
              </a:ext>
            </a:extLst>
          </p:cNvPr>
          <p:cNvSpPr txBox="1"/>
          <p:nvPr/>
        </p:nvSpPr>
        <p:spPr>
          <a:xfrm>
            <a:off x="470949" y="5492583"/>
            <a:ext cx="2800086" cy="9105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132"/>
              </a:lnSpc>
              <a:spcBef>
                <a:spcPct val="0"/>
              </a:spcBef>
            </a:pPr>
            <a:r>
              <a:rPr lang="en-US" sz="5094" dirty="0">
                <a:solidFill>
                  <a:schemeClr val="bg1"/>
                </a:solidFill>
                <a:latin typeface="Hilda"/>
                <a:ea typeface="Hilda"/>
                <a:cs typeface="Hilda"/>
                <a:sym typeface="Hilda"/>
              </a:rPr>
              <a:t>Code: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33ECED-1623-777F-716A-686BD0BD55A7}"/>
              </a:ext>
            </a:extLst>
          </p:cNvPr>
          <p:cNvSpPr txBox="1"/>
          <p:nvPr/>
        </p:nvSpPr>
        <p:spPr>
          <a:xfrm>
            <a:off x="4508468" y="5604515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Bahnschrift Light Condensed" panose="020B0502040204020203" pitchFamily="34" charset="0"/>
              </a:rPr>
              <a:t>[Your code]</a:t>
            </a:r>
          </a:p>
        </p:txBody>
      </p:sp>
    </p:spTree>
    <p:extLst>
      <p:ext uri="{BB962C8B-B14F-4D97-AF65-F5344CB8AC3E}">
        <p14:creationId xmlns:p14="http://schemas.microsoft.com/office/powerpoint/2010/main" val="3118482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0" y="0"/>
                </a:move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562619" y="653230"/>
            <a:ext cx="1131042" cy="1131042"/>
          </a:xfrm>
          <a:custGeom>
            <a:avLst/>
            <a:gdLst/>
            <a:ahLst/>
            <a:cxnLst/>
            <a:rect l="l" t="t" r="r" b="b"/>
            <a:pathLst>
              <a:path w="1131042" h="1131042">
                <a:moveTo>
                  <a:pt x="0" y="0"/>
                </a:moveTo>
                <a:lnTo>
                  <a:pt x="1131042" y="0"/>
                </a:lnTo>
                <a:lnTo>
                  <a:pt x="1131042" y="1131043"/>
                </a:lnTo>
                <a:lnTo>
                  <a:pt x="0" y="11310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569968" y="776923"/>
            <a:ext cx="1007349" cy="1007349"/>
          </a:xfrm>
          <a:custGeom>
            <a:avLst/>
            <a:gdLst/>
            <a:ahLst/>
            <a:cxnLst/>
            <a:rect l="l" t="t" r="r" b="b"/>
            <a:pathLst>
              <a:path w="1007349" h="1007349">
                <a:moveTo>
                  <a:pt x="0" y="0"/>
                </a:moveTo>
                <a:lnTo>
                  <a:pt x="1007350" y="0"/>
                </a:lnTo>
                <a:lnTo>
                  <a:pt x="1007350" y="1007350"/>
                </a:lnTo>
                <a:lnTo>
                  <a:pt x="0" y="10073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68C9800-BFA8-798F-9376-C4C6831F4A70}"/>
              </a:ext>
            </a:extLst>
          </p:cNvPr>
          <p:cNvSpPr/>
          <p:nvPr/>
        </p:nvSpPr>
        <p:spPr>
          <a:xfrm>
            <a:off x="4916480" y="1331614"/>
            <a:ext cx="8455035" cy="382886"/>
          </a:xfrm>
          <a:prstGeom prst="roundRect">
            <a:avLst>
              <a:gd name="adj" fmla="val 46077"/>
            </a:avLst>
          </a:prstGeom>
          <a:gradFill>
            <a:gsLst>
              <a:gs pos="100000">
                <a:schemeClr val="accent1">
                  <a:lumMod val="5000"/>
                  <a:lumOff val="95000"/>
                  <a:alpha val="30000"/>
                </a:schemeClr>
              </a:gs>
              <a:gs pos="0">
                <a:schemeClr val="bg1">
                  <a:lumMod val="95000"/>
                  <a:alpha val="30000"/>
                </a:schemeClr>
              </a:gs>
            </a:gsLst>
            <a:lin ang="10800000" scaled="1"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A06094-D22B-15A3-2AE3-D81053F1C38E}"/>
              </a:ext>
            </a:extLst>
          </p:cNvPr>
          <p:cNvSpPr txBox="1"/>
          <p:nvPr/>
        </p:nvSpPr>
        <p:spPr>
          <a:xfrm>
            <a:off x="6858000" y="815171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Bahnschrift Light Condensed" panose="020B0502040204020203" pitchFamily="34" charset="0"/>
              </a:rPr>
              <a:t>[Title of Slide]</a:t>
            </a:r>
          </a:p>
        </p:txBody>
      </p:sp>
    </p:spTree>
    <p:extLst>
      <p:ext uri="{BB962C8B-B14F-4D97-AF65-F5344CB8AC3E}">
        <p14:creationId xmlns:p14="http://schemas.microsoft.com/office/powerpoint/2010/main" val="260707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7559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24</Words>
  <Application>Microsoft Office PowerPoint</Application>
  <PresentationFormat>Custom</PresentationFormat>
  <Paragraphs>8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Aptos</vt:lpstr>
      <vt:lpstr>Hilda</vt:lpstr>
      <vt:lpstr>Bahnschrift Light Condensed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Preseneter:</dc:title>
  <dc:creator>AdoraIT</dc:creator>
  <cp:lastModifiedBy>Homaei</cp:lastModifiedBy>
  <cp:revision>12</cp:revision>
  <dcterms:created xsi:type="dcterms:W3CDTF">2006-08-16T00:00:00Z</dcterms:created>
  <dcterms:modified xsi:type="dcterms:W3CDTF">2025-09-15T04:36:27Z</dcterms:modified>
  <dc:identifier>DAGxSaeBmmU</dc:identifier>
</cp:coreProperties>
</file>